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6" r:id="rId2"/>
    <p:sldId id="647" r:id="rId3"/>
    <p:sldId id="650" r:id="rId4"/>
    <p:sldId id="648" r:id="rId5"/>
    <p:sldId id="651" r:id="rId6"/>
    <p:sldId id="649" r:id="rId7"/>
    <p:sldId id="652" r:id="rId8"/>
    <p:sldId id="653" r:id="rId9"/>
    <p:sldId id="655" r:id="rId10"/>
    <p:sldId id="664" r:id="rId11"/>
    <p:sldId id="665" r:id="rId12"/>
    <p:sldId id="654" r:id="rId13"/>
    <p:sldId id="662" r:id="rId14"/>
    <p:sldId id="66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9" autoAdjust="0"/>
    <p:restoredTop sz="91435" autoAdjust="0"/>
  </p:normalViewPr>
  <p:slideViewPr>
    <p:cSldViewPr>
      <p:cViewPr>
        <p:scale>
          <a:sx n="72" d="100"/>
          <a:sy n="72" d="100"/>
        </p:scale>
        <p:origin x="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July 29,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1844824"/>
            <a:ext cx="8575200" cy="2016224"/>
          </a:xfrm>
        </p:spPr>
        <p:txBody>
          <a:bodyPr/>
          <a:lstStyle/>
          <a:p>
            <a:pPr algn="ctr"/>
            <a:r>
              <a:rPr kumimoji="1" lang="en-US" altLang="ko-KR" sz="6600" dirty="0" smtClean="0"/>
              <a:t>Little More on </a:t>
            </a:r>
            <a:r>
              <a:rPr kumimoji="1" lang="en-US" altLang="ko-KR" sz="6600" dirty="0" smtClean="0">
                <a:solidFill>
                  <a:srgbClr val="C00000"/>
                </a:solidFill>
              </a:rPr>
              <a:t>GAN</a:t>
            </a:r>
            <a:endParaRPr kumimoji="1" lang="ko-KR" altLang="en-US" sz="6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1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963228"/>
            <a:ext cx="8520886" cy="28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255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7" y="1963228"/>
            <a:ext cx="8520886" cy="2815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3259"/>
            <a:ext cx="9144000" cy="28638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CycleGAN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25422" y="6155153"/>
            <a:ext cx="791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Unpaired Image-to-Image Translation using Cycle-Consistent Adversarial Networks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CycleGAN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25422" y="6155153"/>
            <a:ext cx="791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Unpaired Image-to-Image Translation using Cycle-Consistent Adversarial Networks</a:t>
            </a:r>
            <a:endParaRPr kumimoji="1"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177"/>
            <a:ext cx="9144000" cy="4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36073"/>
            <a:ext cx="8496300" cy="28287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Holistic Image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106388"/>
            <a:ext cx="8407400" cy="491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3375" y="6163716"/>
            <a:ext cx="618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Unsupervised Holistic Image Generation from Key Local Patches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403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19273"/>
            <a:ext cx="8496300" cy="32623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66517" y="6253663"/>
            <a:ext cx="5283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UNSUPERVISED CROSS-DOMAIN IMAGE </a:t>
            </a:r>
            <a:r>
              <a:rPr lang="en-US" altLang="ko-KR" sz="2400" baseline="30000" smtClean="0"/>
              <a:t>GENERATION</a:t>
            </a:r>
            <a:endParaRPr lang="en-US" altLang="ko-KR" sz="2400" baseline="30000"/>
          </a:p>
        </p:txBody>
      </p:sp>
    </p:spTree>
    <p:extLst>
      <p:ext uri="{BB962C8B-B14F-4D97-AF65-F5344CB8AC3E}">
        <p14:creationId xmlns:p14="http://schemas.microsoft.com/office/powerpoint/2010/main" val="11398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19273"/>
            <a:ext cx="8496300" cy="32623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66517" y="6253663"/>
            <a:ext cx="5283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UNSUPERVISED CROSS-DOMAIN IMAGE </a:t>
            </a:r>
            <a:r>
              <a:rPr lang="en-US" altLang="ko-KR" sz="2400" baseline="30000" smtClean="0"/>
              <a:t>GENERATION</a:t>
            </a:r>
            <a:endParaRPr lang="en-US" altLang="ko-KR" sz="2400" baseline="30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71" y="0"/>
            <a:ext cx="6917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83975"/>
            <a:ext cx="8496300" cy="253298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Energy-Based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3888" y="6120992"/>
            <a:ext cx="55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aseline="30000" dirty="0"/>
              <a:t>ENERGY-BASED GENERATIVE ADVERSARIAL </a:t>
            </a:r>
            <a:r>
              <a:rPr lang="en-US" altLang="ko-KR" sz="2400" baseline="30000" dirty="0" smtClean="0"/>
              <a:t>NETWORKS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0528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83975"/>
            <a:ext cx="8496300" cy="253298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Energy-Based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3888" y="6120992"/>
            <a:ext cx="55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aseline="30000" dirty="0"/>
              <a:t>ENERGY-BASED GENERATIVE ADVERSARIAL </a:t>
            </a:r>
            <a:r>
              <a:rPr lang="en-US" altLang="ko-KR" sz="2400" baseline="30000" dirty="0" smtClean="0"/>
              <a:t>NETWORKS</a:t>
            </a:r>
            <a:endParaRPr kumimoji="1"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81"/>
            <a:ext cx="9144000" cy="50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InfoGAN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5932" y="6020995"/>
            <a:ext cx="516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aseline="30000" dirty="0" err="1"/>
              <a:t>InfoGAN</a:t>
            </a:r>
            <a:r>
              <a:rPr lang="en-US" altLang="ko-KR" sz="2400" baseline="30000" dirty="0"/>
              <a:t>: Interpretable Representation Learning by Information Maximizing Generative Adversarial </a:t>
            </a:r>
            <a:r>
              <a:rPr lang="en-US" altLang="ko-KR" sz="2400" baseline="30000" dirty="0" smtClean="0"/>
              <a:t>Nets</a:t>
            </a:r>
            <a:endParaRPr lang="en-US" altLang="ko-KR" sz="2400" baseline="30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162050"/>
            <a:ext cx="5270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InfoGAN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5932" y="6020995"/>
            <a:ext cx="516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aseline="30000" dirty="0" err="1"/>
              <a:t>InfoGAN</a:t>
            </a:r>
            <a:r>
              <a:rPr lang="en-US" altLang="ko-KR" sz="2400" baseline="30000" dirty="0"/>
              <a:t>: Interpretable Representation Learning by Information Maximizing Generative Adversarial </a:t>
            </a:r>
            <a:r>
              <a:rPr lang="en-US" altLang="ko-KR" sz="2400" baseline="30000" dirty="0" smtClean="0"/>
              <a:t>Nets</a:t>
            </a:r>
            <a:endParaRPr lang="en-US" altLang="ko-KR" sz="2400" baseline="30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162050"/>
            <a:ext cx="5270500" cy="4533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20"/>
            <a:ext cx="9144000" cy="53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58383" y="6146769"/>
            <a:ext cx="178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Wasserstein GAN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15608"/>
            <a:ext cx="7920880" cy="4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DiscoGAN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6284059"/>
            <a:ext cx="7976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aseline="30000"/>
              <a:t>Learning to Discover Cross-Domain Relations with Generative Adversarial </a:t>
            </a:r>
            <a:r>
              <a:rPr lang="en-US" altLang="ko-KR" sz="2400" baseline="30000" smtClean="0"/>
              <a:t>Networks</a:t>
            </a:r>
            <a:endParaRPr lang="en-US" altLang="ko-KR" sz="2400" baseline="30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8" y="1016280"/>
            <a:ext cx="6037138" cy="49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33962</TotalTime>
  <Words>128</Words>
  <Application>Microsoft Macintosh PowerPoint</Application>
  <PresentationFormat>화면 슬라이드 쇼(4:3)</PresentationFormat>
  <Paragraphs>41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휴먼둥근헤드라인</vt:lpstr>
      <vt:lpstr>Garamond</vt:lpstr>
      <vt:lpstr>Meiryo UI</vt:lpstr>
      <vt:lpstr>Arial</vt:lpstr>
      <vt:lpstr>Office 테마</vt:lpstr>
      <vt:lpstr>Little More on GAN</vt:lpstr>
      <vt:lpstr>Domain Transfer Network</vt:lpstr>
      <vt:lpstr>Domain Transfer Network</vt:lpstr>
      <vt:lpstr>Energy-Based GAN</vt:lpstr>
      <vt:lpstr>Energy-Based GAN</vt:lpstr>
      <vt:lpstr>InfoGAN</vt:lpstr>
      <vt:lpstr>InfoGAN</vt:lpstr>
      <vt:lpstr>WGAN</vt:lpstr>
      <vt:lpstr>DiscoGAN</vt:lpstr>
      <vt:lpstr>DiscoGAN</vt:lpstr>
      <vt:lpstr>DiscoGAN</vt:lpstr>
      <vt:lpstr>CycleGAN</vt:lpstr>
      <vt:lpstr>CycleGAN</vt:lpstr>
      <vt:lpstr>Holistic Image Generation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1144</cp:revision>
  <dcterms:created xsi:type="dcterms:W3CDTF">2010-03-17T18:05:41Z</dcterms:created>
  <dcterms:modified xsi:type="dcterms:W3CDTF">2017-07-29T02:40:22Z</dcterms:modified>
</cp:coreProperties>
</file>